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7" r:id="rId2"/>
    <p:sldId id="278" r:id="rId3"/>
    <p:sldId id="27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CD3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68"/>
  </p:normalViewPr>
  <p:slideViewPr>
    <p:cSldViewPr>
      <p:cViewPr varScale="1">
        <p:scale>
          <a:sx n="92" d="100"/>
          <a:sy n="92" d="100"/>
        </p:scale>
        <p:origin x="166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E302F8-7CF3-4A5B-BC3A-743DD956188A}" type="datetimeFigureOut">
              <a:rPr lang="en-NZ" smtClean="0"/>
              <a:pPr/>
              <a:t>22/04/20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333F5E-47B0-486F-8322-96A74944490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90176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rot="16200000">
            <a:off x="4244232" y="-3065116"/>
            <a:ext cx="738664" cy="777240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NZ" sz="3600" dirty="0" smtClean="0">
                <a:solidFill>
                  <a:schemeClr val="accent4">
                    <a:lumMod val="75000"/>
                  </a:schemeClr>
                </a:solidFill>
              </a:rPr>
              <a:t>Animal Cannibals </a:t>
            </a:r>
            <a:r>
              <a:rPr lang="mr-IN" sz="3600" dirty="0" smtClean="0">
                <a:solidFill>
                  <a:schemeClr val="accent4">
                    <a:lumMod val="75000"/>
                  </a:schemeClr>
                </a:solidFill>
              </a:rPr>
              <a:t>–</a:t>
            </a:r>
            <a:r>
              <a:rPr lang="en-US" sz="360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NZ" sz="3600" dirty="0" smtClean="0">
                <a:solidFill>
                  <a:schemeClr val="accent4">
                    <a:lumMod val="75000"/>
                  </a:schemeClr>
                </a:solidFill>
              </a:rPr>
              <a:t>by Anne McMahon</a:t>
            </a:r>
            <a:endParaRPr lang="en-NZ" sz="36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42164" y="1190417"/>
            <a:ext cx="3657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 </a:t>
            </a:r>
            <a:endParaRPr lang="en-US" dirty="0"/>
          </a:p>
          <a:p>
            <a:r>
              <a:rPr lang="en-NZ" dirty="0"/>
              <a:t>Chorus:</a:t>
            </a:r>
            <a:endParaRPr lang="en-US" dirty="0"/>
          </a:p>
          <a:p>
            <a:r>
              <a:rPr lang="en-NZ" dirty="0"/>
              <a:t>               C           G</a:t>
            </a:r>
            <a:endParaRPr lang="en-US" dirty="0"/>
          </a:p>
          <a:p>
            <a:r>
              <a:rPr lang="en-NZ" dirty="0"/>
              <a:t>They’re animal cannibals</a:t>
            </a:r>
            <a:endParaRPr lang="en-US" dirty="0"/>
          </a:p>
          <a:p>
            <a:r>
              <a:rPr lang="en-NZ" dirty="0"/>
              <a:t>C            G</a:t>
            </a:r>
            <a:endParaRPr lang="en-US" dirty="0"/>
          </a:p>
          <a:p>
            <a:r>
              <a:rPr lang="en-NZ" dirty="0"/>
              <a:t>Animal cannibals </a:t>
            </a:r>
            <a:endParaRPr lang="en-US" dirty="0"/>
          </a:p>
          <a:p>
            <a:r>
              <a:rPr lang="en-NZ" dirty="0"/>
              <a:t>C          G                    D</a:t>
            </a:r>
            <a:endParaRPr lang="en-US" dirty="0"/>
          </a:p>
          <a:p>
            <a:r>
              <a:rPr lang="en-NZ" dirty="0"/>
              <a:t>Animal cannibals – Yeah </a:t>
            </a:r>
            <a:endParaRPr lang="en-US" dirty="0"/>
          </a:p>
          <a:p>
            <a:r>
              <a:rPr lang="en-NZ" dirty="0"/>
              <a:t>               C            G</a:t>
            </a:r>
            <a:endParaRPr lang="en-US" dirty="0"/>
          </a:p>
          <a:p>
            <a:r>
              <a:rPr lang="en-NZ" dirty="0"/>
              <a:t>They’re animal cannibals</a:t>
            </a:r>
            <a:endParaRPr lang="en-US" dirty="0"/>
          </a:p>
          <a:p>
            <a:r>
              <a:rPr lang="en-NZ" dirty="0"/>
              <a:t>C           G</a:t>
            </a:r>
            <a:endParaRPr lang="en-US" dirty="0"/>
          </a:p>
          <a:p>
            <a:r>
              <a:rPr lang="en-NZ" dirty="0"/>
              <a:t>Animal cannibals</a:t>
            </a:r>
            <a:endParaRPr lang="en-US" dirty="0"/>
          </a:p>
          <a:p>
            <a:r>
              <a:rPr lang="en-NZ" dirty="0"/>
              <a:t>C            G                 D          G</a:t>
            </a:r>
            <a:endParaRPr lang="en-US" dirty="0"/>
          </a:p>
          <a:p>
            <a:r>
              <a:rPr lang="en-NZ" dirty="0"/>
              <a:t>Animal cannibals – Yeah – OH YEAH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2400" y="76200"/>
            <a:ext cx="4191000" cy="375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dirty="0">
                <a:latin typeface="Calibri" charset="0"/>
                <a:ea typeface="Calibri" charset="0"/>
                <a:cs typeface="Times New Roman" charset="0"/>
              </a:rPr>
              <a:t> </a:t>
            </a:r>
            <a:endParaRPr lang="en-US" dirty="0">
              <a:latin typeface="Calibri" charset="0"/>
              <a:ea typeface="Calibri" charset="0"/>
              <a:cs typeface="Times New Roman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4237" y="1447800"/>
            <a:ext cx="4419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Intro:  C  G  D x2 D</a:t>
            </a:r>
            <a:endParaRPr lang="en-US" dirty="0"/>
          </a:p>
          <a:p>
            <a:r>
              <a:rPr lang="en-NZ" dirty="0"/>
              <a:t> </a:t>
            </a:r>
            <a:endParaRPr lang="en-US" dirty="0"/>
          </a:p>
          <a:p>
            <a:r>
              <a:rPr lang="en-NZ" dirty="0"/>
              <a:t>Verse 1:</a:t>
            </a:r>
            <a:endParaRPr lang="en-US" dirty="0"/>
          </a:p>
          <a:p>
            <a:r>
              <a:rPr lang="en-NZ" dirty="0"/>
              <a:t>C                      G           D</a:t>
            </a:r>
            <a:endParaRPr lang="en-US" dirty="0"/>
          </a:p>
          <a:p>
            <a:r>
              <a:rPr lang="en-NZ" dirty="0"/>
              <a:t>What do you eat for breakfast?</a:t>
            </a:r>
            <a:endParaRPr lang="en-US" dirty="0"/>
          </a:p>
          <a:p>
            <a:r>
              <a:rPr lang="en-NZ" dirty="0"/>
              <a:t>C                     G           D</a:t>
            </a:r>
            <a:endParaRPr lang="en-US" dirty="0"/>
          </a:p>
          <a:p>
            <a:r>
              <a:rPr lang="en-NZ" dirty="0"/>
              <a:t>What do you like to drink?</a:t>
            </a:r>
            <a:endParaRPr lang="en-US" dirty="0"/>
          </a:p>
          <a:p>
            <a:r>
              <a:rPr lang="en-NZ" dirty="0"/>
              <a:t>C                       G              D</a:t>
            </a:r>
            <a:endParaRPr lang="en-US" dirty="0"/>
          </a:p>
          <a:p>
            <a:r>
              <a:rPr lang="en-NZ" dirty="0"/>
              <a:t>Some animals eat each other</a:t>
            </a:r>
            <a:endParaRPr lang="en-US" dirty="0"/>
          </a:p>
          <a:p>
            <a:r>
              <a:rPr lang="en-NZ" dirty="0"/>
              <a:t>C                 G                                 D         D</a:t>
            </a:r>
            <a:endParaRPr lang="en-US" dirty="0"/>
          </a:p>
          <a:p>
            <a:r>
              <a:rPr lang="en-NZ" dirty="0"/>
              <a:t>It’s more common than you’d think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4883168"/>
            <a:ext cx="2333337" cy="140000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53000" y="236267"/>
            <a:ext cx="3657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 </a:t>
            </a:r>
            <a:endParaRPr lang="en-US" dirty="0"/>
          </a:p>
          <a:p>
            <a:r>
              <a:rPr lang="en-NZ" dirty="0"/>
              <a:t>Chorus:</a:t>
            </a:r>
            <a:endParaRPr lang="en-US" dirty="0"/>
          </a:p>
          <a:p>
            <a:r>
              <a:rPr lang="en-NZ" dirty="0"/>
              <a:t>               C           G</a:t>
            </a:r>
            <a:endParaRPr lang="en-US" dirty="0"/>
          </a:p>
          <a:p>
            <a:r>
              <a:rPr lang="en-NZ" dirty="0"/>
              <a:t>They’re animal cannibals</a:t>
            </a:r>
            <a:endParaRPr lang="en-US" dirty="0"/>
          </a:p>
          <a:p>
            <a:r>
              <a:rPr lang="en-NZ" dirty="0"/>
              <a:t>C            G</a:t>
            </a:r>
            <a:endParaRPr lang="en-US" dirty="0"/>
          </a:p>
          <a:p>
            <a:r>
              <a:rPr lang="en-NZ" dirty="0"/>
              <a:t>Animal cannibals </a:t>
            </a:r>
            <a:endParaRPr lang="en-US" dirty="0"/>
          </a:p>
          <a:p>
            <a:r>
              <a:rPr lang="en-NZ" dirty="0"/>
              <a:t>C          G                    D</a:t>
            </a:r>
            <a:endParaRPr lang="en-US" dirty="0"/>
          </a:p>
          <a:p>
            <a:r>
              <a:rPr lang="en-NZ" dirty="0"/>
              <a:t>Animal cannibals – Yeah </a:t>
            </a:r>
            <a:endParaRPr lang="en-US" dirty="0"/>
          </a:p>
          <a:p>
            <a:r>
              <a:rPr lang="en-NZ" dirty="0"/>
              <a:t>               C            G</a:t>
            </a:r>
            <a:endParaRPr lang="en-US" dirty="0"/>
          </a:p>
          <a:p>
            <a:r>
              <a:rPr lang="en-NZ" dirty="0"/>
              <a:t>They’re animal cannibals</a:t>
            </a:r>
            <a:endParaRPr lang="en-US" dirty="0"/>
          </a:p>
          <a:p>
            <a:r>
              <a:rPr lang="en-NZ" dirty="0"/>
              <a:t>C           G</a:t>
            </a:r>
            <a:endParaRPr lang="en-US" dirty="0"/>
          </a:p>
          <a:p>
            <a:r>
              <a:rPr lang="en-NZ" dirty="0"/>
              <a:t>Animal cannibals</a:t>
            </a:r>
            <a:endParaRPr lang="en-US" dirty="0"/>
          </a:p>
          <a:p>
            <a:r>
              <a:rPr lang="en-NZ" dirty="0"/>
              <a:t>C            G                 D          G</a:t>
            </a:r>
            <a:endParaRPr lang="en-US" dirty="0"/>
          </a:p>
          <a:p>
            <a:r>
              <a:rPr lang="en-NZ" dirty="0"/>
              <a:t>Animal cannibals – Yeah – OH YEAH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2400" y="76200"/>
            <a:ext cx="4191000" cy="375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dirty="0">
                <a:latin typeface="Calibri" charset="0"/>
                <a:ea typeface="Calibri" charset="0"/>
                <a:cs typeface="Times New Roman" charset="0"/>
              </a:rPr>
              <a:t> </a:t>
            </a:r>
            <a:endParaRPr lang="en-US" dirty="0">
              <a:latin typeface="Calibri" charset="0"/>
              <a:ea typeface="Calibri" charset="0"/>
              <a:cs typeface="Times New Roman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563939"/>
            <a:ext cx="44196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/>
              <a:t>Verse 2:</a:t>
            </a:r>
            <a:endParaRPr lang="en-US" dirty="0"/>
          </a:p>
          <a:p>
            <a:r>
              <a:rPr lang="en-NZ" dirty="0"/>
              <a:t>C        G           D</a:t>
            </a:r>
            <a:endParaRPr lang="en-US" dirty="0"/>
          </a:p>
          <a:p>
            <a:r>
              <a:rPr lang="en-NZ" dirty="0"/>
              <a:t>In the animal kingdom </a:t>
            </a:r>
            <a:endParaRPr lang="en-US" dirty="0"/>
          </a:p>
          <a:p>
            <a:r>
              <a:rPr lang="en-NZ" dirty="0"/>
              <a:t>C                       G      D</a:t>
            </a:r>
            <a:endParaRPr lang="en-US" dirty="0"/>
          </a:p>
          <a:p>
            <a:r>
              <a:rPr lang="en-NZ" dirty="0"/>
              <a:t>The strongest will survive</a:t>
            </a:r>
            <a:endParaRPr lang="en-US" dirty="0"/>
          </a:p>
          <a:p>
            <a:r>
              <a:rPr lang="en-NZ" dirty="0"/>
              <a:t>C             G              D</a:t>
            </a:r>
            <a:endParaRPr lang="en-US" dirty="0"/>
          </a:p>
          <a:p>
            <a:r>
              <a:rPr lang="en-NZ" dirty="0"/>
              <a:t>But it’s not very pleasant</a:t>
            </a:r>
            <a:endParaRPr lang="en-US" dirty="0"/>
          </a:p>
          <a:p>
            <a:r>
              <a:rPr lang="en-NZ" dirty="0"/>
              <a:t>C         G                        D             D</a:t>
            </a:r>
            <a:endParaRPr lang="en-US" dirty="0"/>
          </a:p>
          <a:p>
            <a:r>
              <a:rPr lang="en-NZ" dirty="0"/>
              <a:t>To be eaten by your parents</a:t>
            </a:r>
            <a:endParaRPr lang="en-US" dirty="0"/>
          </a:p>
          <a:p>
            <a:r>
              <a:rPr lang="en-NZ" dirty="0"/>
              <a:t>(I’m looking at you hamsters)</a:t>
            </a:r>
            <a:endParaRPr lang="en-US" dirty="0"/>
          </a:p>
          <a:p>
            <a:r>
              <a:rPr lang="en-NZ" dirty="0"/>
              <a:t> </a:t>
            </a:r>
            <a:endParaRPr lang="en-US" dirty="0"/>
          </a:p>
          <a:p>
            <a:r>
              <a:rPr lang="en-NZ" dirty="0"/>
              <a:t>Verse 3:</a:t>
            </a:r>
            <a:endParaRPr lang="en-US" dirty="0"/>
          </a:p>
          <a:p>
            <a:r>
              <a:rPr lang="en-NZ" dirty="0"/>
              <a:t>C               G        D</a:t>
            </a:r>
            <a:endParaRPr lang="en-US" dirty="0"/>
          </a:p>
          <a:p>
            <a:r>
              <a:rPr lang="en-NZ" dirty="0"/>
              <a:t>The sand tiger hatchlings </a:t>
            </a:r>
            <a:endParaRPr lang="en-US" dirty="0"/>
          </a:p>
          <a:p>
            <a:r>
              <a:rPr lang="en-NZ" dirty="0"/>
              <a:t>C                 G                 D</a:t>
            </a:r>
            <a:endParaRPr lang="en-US" dirty="0"/>
          </a:p>
          <a:p>
            <a:r>
              <a:rPr lang="en-NZ" dirty="0"/>
              <a:t>Don’t even wait to be born</a:t>
            </a:r>
            <a:endParaRPr lang="en-US" dirty="0"/>
          </a:p>
          <a:p>
            <a:r>
              <a:rPr lang="en-NZ" dirty="0"/>
              <a:t>C                  G                        D</a:t>
            </a:r>
            <a:endParaRPr lang="en-US" dirty="0"/>
          </a:p>
          <a:p>
            <a:r>
              <a:rPr lang="en-NZ" dirty="0"/>
              <a:t>They chow down on their brothers</a:t>
            </a:r>
            <a:endParaRPr lang="en-US" dirty="0"/>
          </a:p>
          <a:p>
            <a:r>
              <a:rPr lang="en-NZ" dirty="0"/>
              <a:t>C                      G                  D           D</a:t>
            </a:r>
            <a:endParaRPr lang="en-US" dirty="0"/>
          </a:p>
          <a:p>
            <a:r>
              <a:rPr lang="en-NZ" dirty="0"/>
              <a:t>Because they want to be strong</a:t>
            </a:r>
            <a:endParaRPr lang="en-US" dirty="0"/>
          </a:p>
          <a:p>
            <a:r>
              <a:rPr lang="en-NZ" dirty="0"/>
              <a:t/>
            </a:r>
            <a:br>
              <a:rPr lang="en-NZ" dirty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4724400"/>
            <a:ext cx="2724658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650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53000" y="236267"/>
            <a:ext cx="3657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 </a:t>
            </a:r>
            <a:endParaRPr lang="en-US" dirty="0"/>
          </a:p>
          <a:p>
            <a:r>
              <a:rPr lang="en-NZ" dirty="0"/>
              <a:t>Chorus:</a:t>
            </a:r>
            <a:endParaRPr lang="en-US" dirty="0"/>
          </a:p>
          <a:p>
            <a:r>
              <a:rPr lang="en-NZ" dirty="0"/>
              <a:t>               C           G</a:t>
            </a:r>
            <a:endParaRPr lang="en-US" dirty="0"/>
          </a:p>
          <a:p>
            <a:r>
              <a:rPr lang="en-NZ" dirty="0"/>
              <a:t>They’re animal cannibals</a:t>
            </a:r>
            <a:endParaRPr lang="en-US" dirty="0"/>
          </a:p>
          <a:p>
            <a:r>
              <a:rPr lang="en-NZ" dirty="0"/>
              <a:t>C            G</a:t>
            </a:r>
            <a:endParaRPr lang="en-US" dirty="0"/>
          </a:p>
          <a:p>
            <a:r>
              <a:rPr lang="en-NZ" dirty="0"/>
              <a:t>Animal cannibals </a:t>
            </a:r>
            <a:endParaRPr lang="en-US" dirty="0"/>
          </a:p>
          <a:p>
            <a:r>
              <a:rPr lang="en-NZ" dirty="0"/>
              <a:t>C          G                    D</a:t>
            </a:r>
            <a:endParaRPr lang="en-US" dirty="0"/>
          </a:p>
          <a:p>
            <a:r>
              <a:rPr lang="en-NZ" dirty="0"/>
              <a:t>Animal cannibals – Yeah </a:t>
            </a:r>
            <a:endParaRPr lang="en-US" dirty="0"/>
          </a:p>
          <a:p>
            <a:r>
              <a:rPr lang="en-NZ" dirty="0"/>
              <a:t>               C            G</a:t>
            </a:r>
            <a:endParaRPr lang="en-US" dirty="0"/>
          </a:p>
          <a:p>
            <a:r>
              <a:rPr lang="en-NZ" dirty="0"/>
              <a:t>They’re animal cannibals</a:t>
            </a:r>
            <a:endParaRPr lang="en-US" dirty="0"/>
          </a:p>
          <a:p>
            <a:r>
              <a:rPr lang="en-NZ" dirty="0"/>
              <a:t>C           G</a:t>
            </a:r>
            <a:endParaRPr lang="en-US" dirty="0"/>
          </a:p>
          <a:p>
            <a:r>
              <a:rPr lang="en-NZ" dirty="0"/>
              <a:t>Animal cannibals</a:t>
            </a:r>
            <a:endParaRPr lang="en-US" dirty="0"/>
          </a:p>
          <a:p>
            <a:r>
              <a:rPr lang="en-NZ" dirty="0"/>
              <a:t>C            G                 D          G</a:t>
            </a:r>
            <a:endParaRPr lang="en-US" dirty="0"/>
          </a:p>
          <a:p>
            <a:r>
              <a:rPr lang="en-NZ" dirty="0"/>
              <a:t>Animal cannibals – Yeah – OH YEAH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2400" y="76200"/>
            <a:ext cx="4191000" cy="375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dirty="0">
                <a:latin typeface="Calibri" charset="0"/>
                <a:ea typeface="Calibri" charset="0"/>
                <a:cs typeface="Times New Roman" charset="0"/>
              </a:rPr>
              <a:t> </a:t>
            </a:r>
            <a:endParaRPr lang="en-US" dirty="0">
              <a:latin typeface="Calibri" charset="0"/>
              <a:ea typeface="Calibri" charset="0"/>
              <a:cs typeface="Times New Roman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244673"/>
            <a:ext cx="44196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 </a:t>
            </a:r>
            <a:endParaRPr lang="en-US" dirty="0"/>
          </a:p>
          <a:p>
            <a:r>
              <a:rPr lang="en-NZ" dirty="0"/>
              <a:t>V4:</a:t>
            </a:r>
            <a:endParaRPr lang="en-US" dirty="0"/>
          </a:p>
          <a:p>
            <a:r>
              <a:rPr lang="en-NZ" dirty="0"/>
              <a:t>C                G               D</a:t>
            </a:r>
            <a:endParaRPr lang="en-US" dirty="0"/>
          </a:p>
          <a:p>
            <a:r>
              <a:rPr lang="en-NZ" dirty="0"/>
              <a:t>There are plenty of </a:t>
            </a:r>
            <a:r>
              <a:rPr lang="en-NZ" dirty="0" smtClean="0"/>
              <a:t>spiders</a:t>
            </a:r>
            <a:r>
              <a:rPr lang="en-NZ" dirty="0"/>
              <a:t/>
            </a:r>
            <a:br>
              <a:rPr lang="en-NZ" dirty="0"/>
            </a:br>
            <a:r>
              <a:rPr lang="en-NZ" dirty="0"/>
              <a:t>C                   G          D</a:t>
            </a:r>
            <a:endParaRPr lang="en-US" dirty="0"/>
          </a:p>
          <a:p>
            <a:r>
              <a:rPr lang="en-NZ" dirty="0"/>
              <a:t>And lots of insects too </a:t>
            </a:r>
            <a:endParaRPr lang="en-US" dirty="0"/>
          </a:p>
          <a:p>
            <a:r>
              <a:rPr lang="en-NZ" dirty="0"/>
              <a:t>C                       G                D</a:t>
            </a:r>
            <a:endParaRPr lang="en-US" dirty="0"/>
          </a:p>
          <a:p>
            <a:r>
              <a:rPr lang="en-NZ" dirty="0"/>
              <a:t>That eat their mates in a frenzy </a:t>
            </a:r>
            <a:endParaRPr lang="en-US" dirty="0"/>
          </a:p>
          <a:p>
            <a:r>
              <a:rPr lang="en-NZ" dirty="0"/>
              <a:t>C                    G                   D                D</a:t>
            </a:r>
            <a:endParaRPr lang="en-US" dirty="0"/>
          </a:p>
          <a:p>
            <a:r>
              <a:rPr lang="en-NZ" dirty="0"/>
              <a:t>They needed something to chew</a:t>
            </a:r>
            <a:endParaRPr lang="en-US" dirty="0"/>
          </a:p>
          <a:p>
            <a:endParaRPr lang="en-NZ" dirty="0" smtClean="0"/>
          </a:p>
          <a:p>
            <a:r>
              <a:rPr lang="en-NZ" dirty="0" smtClean="0"/>
              <a:t>Bridge</a:t>
            </a:r>
            <a:r>
              <a:rPr lang="en-NZ" dirty="0"/>
              <a:t>: </a:t>
            </a:r>
            <a:endParaRPr lang="en-US" dirty="0"/>
          </a:p>
          <a:p>
            <a:r>
              <a:rPr lang="en-NZ" dirty="0" err="1"/>
              <a:t>Em</a:t>
            </a:r>
            <a:r>
              <a:rPr lang="en-NZ" dirty="0"/>
              <a:t>              D            G  </a:t>
            </a:r>
            <a:endParaRPr lang="en-US" dirty="0"/>
          </a:p>
          <a:p>
            <a:r>
              <a:rPr lang="en-NZ" dirty="0"/>
              <a:t>Down here in New Zealand</a:t>
            </a:r>
            <a:endParaRPr lang="en-US" dirty="0"/>
          </a:p>
          <a:p>
            <a:r>
              <a:rPr lang="en-NZ" dirty="0" err="1"/>
              <a:t>Em</a:t>
            </a:r>
            <a:r>
              <a:rPr lang="en-NZ" dirty="0"/>
              <a:t>               D                           G</a:t>
            </a:r>
            <a:endParaRPr lang="en-US" dirty="0"/>
          </a:p>
          <a:p>
            <a:r>
              <a:rPr lang="en-NZ" dirty="0"/>
              <a:t>Things are done a different way</a:t>
            </a:r>
            <a:endParaRPr lang="en-US" dirty="0"/>
          </a:p>
          <a:p>
            <a:r>
              <a:rPr lang="en-NZ" dirty="0" err="1"/>
              <a:t>Em</a:t>
            </a:r>
            <a:r>
              <a:rPr lang="en-NZ" dirty="0"/>
              <a:t>            D                   G     C</a:t>
            </a:r>
            <a:endParaRPr lang="en-US" dirty="0"/>
          </a:p>
          <a:p>
            <a:r>
              <a:rPr lang="en-NZ" dirty="0"/>
              <a:t>Our very own praying </a:t>
            </a:r>
            <a:r>
              <a:rPr lang="en-NZ" dirty="0" err="1"/>
              <a:t>manitis</a:t>
            </a:r>
            <a:r>
              <a:rPr lang="en-NZ" dirty="0"/>
              <a:t> </a:t>
            </a:r>
            <a:endParaRPr lang="en-US" dirty="0"/>
          </a:p>
          <a:p>
            <a:r>
              <a:rPr lang="en-NZ" dirty="0" err="1"/>
              <a:t>Em</a:t>
            </a:r>
            <a:r>
              <a:rPr lang="en-NZ" dirty="0"/>
              <a:t>         D           G</a:t>
            </a:r>
            <a:endParaRPr lang="en-US" dirty="0"/>
          </a:p>
          <a:p>
            <a:r>
              <a:rPr lang="en-NZ" dirty="0"/>
              <a:t>Doesn’t eat her mate</a:t>
            </a:r>
            <a:endParaRPr lang="en-US" dirty="0"/>
          </a:p>
          <a:p>
            <a:r>
              <a:rPr lang="en-NZ" dirty="0" err="1"/>
              <a:t>Em</a:t>
            </a:r>
            <a:r>
              <a:rPr lang="en-NZ" dirty="0"/>
              <a:t>                  D     G</a:t>
            </a:r>
            <a:endParaRPr lang="en-US" dirty="0"/>
          </a:p>
          <a:p>
            <a:r>
              <a:rPr lang="en-NZ" dirty="0"/>
              <a:t>She lets him get </a:t>
            </a:r>
            <a:r>
              <a:rPr lang="en-NZ" dirty="0" smtClean="0"/>
              <a:t>away</a:t>
            </a:r>
            <a:r>
              <a:rPr lang="en-NZ" dirty="0"/>
              <a:t/>
            </a:r>
            <a:br>
              <a:rPr lang="en-NZ" dirty="0"/>
            </a:br>
            <a:endParaRPr lang="en-US" dirty="0"/>
          </a:p>
        </p:txBody>
      </p:sp>
      <p:pic>
        <p:nvPicPr>
          <p:cNvPr id="1026" name="Picture 2" descr="rthodera novaezealandiae - Wikiped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3782" y="4422069"/>
            <a:ext cx="3332018" cy="2211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7225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1165</TotalTime>
  <Words>55</Words>
  <Application>Microsoft Macintosh PowerPoint</Application>
  <PresentationFormat>On-screen Show (4:3)</PresentationFormat>
  <Paragraphs>99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Mangal</vt:lpstr>
      <vt:lpstr>Times New Roman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ev &amp; chris</dc:creator>
  <cp:lastModifiedBy>mcmahon.am@gmail.com</cp:lastModifiedBy>
  <cp:revision>124</cp:revision>
  <dcterms:created xsi:type="dcterms:W3CDTF">2006-08-16T00:00:00Z</dcterms:created>
  <dcterms:modified xsi:type="dcterms:W3CDTF">2020-04-21T22:54:47Z</dcterms:modified>
</cp:coreProperties>
</file>